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3" r:id="rId4"/>
  </p:sldMasterIdLst>
  <p:sldIdLst>
    <p:sldId id="256" r:id="rId5"/>
    <p:sldId id="262" r:id="rId6"/>
    <p:sldId id="257" r:id="rId7"/>
    <p:sldId id="258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5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4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1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3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66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ropical.theferns.info/image.php?id=Marsilea+minut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en.wikipedia.org/wiki/Pinus_palustris" TargetMode="External"/><Relationship Id="rId7" Type="http://schemas.openxmlformats.org/officeDocument/2006/relationships/hyperlink" Target="https://www.flickr.com/photos/gaensler/4438209398/in/photostrea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flickr.com/photos/visualistimages/3707844338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musingsofabiologistanddoglover.blogspot.com/2012/02/crazy-plants-sweetgum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yasgarden.com/blog/when-is-a-jasmine-not-really-a-jasmine/" TargetMode="External"/><Relationship Id="rId7" Type="http://schemas.openxmlformats.org/officeDocument/2006/relationships/hyperlink" Target="http://breathtaking-blog.blogspot.com/2013/07/the-mountain-laurel_9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hyperlink" Target="https://www.flickr.com/photos/nostri-imago/3545252343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en.wikipedia.org/wiki/Urtica_dioica" TargetMode="External"/><Relationship Id="rId7" Type="http://schemas.openxmlformats.org/officeDocument/2006/relationships/hyperlink" Target="http://flickr.com/photos/jroldenettel/455350790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s://www.flickr.com/photos/ornitholoco/5382759208/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://www.progressive-charlestown.com/2013/08/thinking-big-about-poison-iv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kids.co.nz/plants.html" TargetMode="External"/><Relationship Id="rId2" Type="http://schemas.openxmlformats.org/officeDocument/2006/relationships/hyperlink" Target="https://www.scienceforkidsclub.com/poisonous-plant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48E12-8D7D-4844-8845-61B3B8888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-651869"/>
            <a:ext cx="12267344" cy="821217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E96C1-1EA3-4624-BD14-218369EF9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794571"/>
            <a:ext cx="5257800" cy="406342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/>
              <a:t>Georgia’s Beneficial and </a:t>
            </a:r>
            <a:br>
              <a:rPr lang="en-US" sz="6000" dirty="0"/>
            </a:br>
            <a:r>
              <a:rPr lang="en-US" sz="6000" dirty="0"/>
              <a:t>Harmful Plants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2770D-89D3-4E0E-AFD1-0E370F660B78}"/>
              </a:ext>
            </a:extLst>
          </p:cNvPr>
          <p:cNvSpPr txBox="1"/>
          <p:nvPr/>
        </p:nvSpPr>
        <p:spPr>
          <a:xfrm>
            <a:off x="973777" y="6858000"/>
            <a:ext cx="10244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tropical.theferns.info/image.php?id=Marsilea+minut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6086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B38A-20BF-4B9C-8B49-3E2F35C8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9287-0655-4C03-835E-02B1778F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teachers, we want you to be safe even when we are not with you! Here is a little bit of information about Georgia’s plant life! Always remember, you should never eat anything from nature unless your parents tell you it’s safe, </a:t>
            </a:r>
            <a:r>
              <a:rPr lang="en-US" b="1" u="sng" dirty="0"/>
              <a:t>DO NOT EAT </a:t>
            </a:r>
            <a:r>
              <a:rPr lang="en-US" dirty="0"/>
              <a:t>any unknown plants!</a:t>
            </a:r>
          </a:p>
        </p:txBody>
      </p:sp>
    </p:spTree>
    <p:extLst>
      <p:ext uri="{BB962C8B-B14F-4D97-AF65-F5344CB8AC3E}">
        <p14:creationId xmlns:p14="http://schemas.microsoft.com/office/powerpoint/2010/main" val="377638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A9020-2EC8-41B8-A476-599D3BE8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3947686"/>
            <a:ext cx="6864412" cy="727056"/>
          </a:xfrm>
        </p:spPr>
        <p:txBody>
          <a:bodyPr anchor="b">
            <a:normAutofit/>
          </a:bodyPr>
          <a:lstStyle/>
          <a:p>
            <a:r>
              <a:rPr lang="en-US" dirty="0"/>
              <a:t>Georgia’s Native Trees</a:t>
            </a:r>
          </a:p>
        </p:txBody>
      </p:sp>
      <p:pic>
        <p:nvPicPr>
          <p:cNvPr id="11" name="Picture 10" descr="A large tree in a forest&#10;&#10;Description automatically generated">
            <a:extLst>
              <a:ext uri="{FF2B5EF4-FFF2-40B4-BE49-F238E27FC236}">
                <a16:creationId xmlns:a16="http://schemas.microsoft.com/office/drawing/2014/main" id="{73A3F547-49A1-405A-B807-048E0FF08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22" r="-2" b="20005"/>
          <a:stretch/>
        </p:blipFill>
        <p:spPr>
          <a:xfrm>
            <a:off x="20" y="2257425"/>
            <a:ext cx="419625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35" name="Picture 34" descr="A close up of a tree&#10;&#10;Description automatically generated">
            <a:extLst>
              <a:ext uri="{FF2B5EF4-FFF2-40B4-BE49-F238E27FC236}">
                <a16:creationId xmlns:a16="http://schemas.microsoft.com/office/drawing/2014/main" id="{C50BB87A-FAF4-4497-B8FD-2C6E253ED5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381" r="1" b="10866"/>
          <a:stretch/>
        </p:blipFill>
        <p:spPr>
          <a:xfrm>
            <a:off x="5314848" y="464686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pic>
        <p:nvPicPr>
          <p:cNvPr id="15" name="Picture 14" descr="A tree in a forest&#10;&#10;Description automatically generated">
            <a:extLst>
              <a:ext uri="{FF2B5EF4-FFF2-40B4-BE49-F238E27FC236}">
                <a16:creationId xmlns:a16="http://schemas.microsoft.com/office/drawing/2014/main" id="{FAB9C53F-AF77-4A42-B5B1-15765695F2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3014" r="-2" b="13011"/>
          <a:stretch/>
        </p:blipFill>
        <p:spPr>
          <a:xfrm>
            <a:off x="480177" y="10"/>
            <a:ext cx="4980517" cy="244082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32" name="Picture 31" descr="A palm tree&#10;&#10;Description automatically generated">
            <a:extLst>
              <a:ext uri="{FF2B5EF4-FFF2-40B4-BE49-F238E27FC236}">
                <a16:creationId xmlns:a16="http://schemas.microsoft.com/office/drawing/2014/main" id="{71D628C2-1CC8-4441-99F4-4A60FB8C74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369" r="20330"/>
          <a:stretch/>
        </p:blipFill>
        <p:spPr>
          <a:xfrm>
            <a:off x="8556347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6BCDCC-675A-47E0-870F-77B198F8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674742"/>
            <a:ext cx="6864411" cy="19931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Red cedar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Pines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Oaks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Maples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Sweetgum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506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0E0B282-9AAD-4C2E-94A4-9833D364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E8EBEE-703E-45E2-9F4A-3A6270C0D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368" y="371719"/>
            <a:ext cx="6125964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Georgia Plants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CFA1B15-42D2-47D7-9529-4EC97BC7B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cap="none" dirty="0"/>
              <a:t>Yellow jasmine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cap="none" dirty="0"/>
              <a:t>Flowering quince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cap="none" dirty="0"/>
              <a:t>Mountain laurel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 descr="A close up of a yellow flower&#10;&#10;Description automatically generated">
            <a:extLst>
              <a:ext uri="{FF2B5EF4-FFF2-40B4-BE49-F238E27FC236}">
                <a16:creationId xmlns:a16="http://schemas.microsoft.com/office/drawing/2014/main" id="{077CC832-0B6C-43E8-BE0E-AF2CB5A44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2" r="2" b="14685"/>
          <a:stretch/>
        </p:blipFill>
        <p:spPr>
          <a:xfrm>
            <a:off x="8452968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DFCEEB99-D6F0-4A94-A5B4-1582250E4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435" r="27409" b="3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6" name="Picture 15" descr="A close up of a flower&#10;&#10;Description automatically generated">
            <a:extLst>
              <a:ext uri="{FF2B5EF4-FFF2-40B4-BE49-F238E27FC236}">
                <a16:creationId xmlns:a16="http://schemas.microsoft.com/office/drawing/2014/main" id="{78B2AB2B-32B3-486C-A335-491670EEF2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873" r="-3" b="-3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546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8B4CCFEE-78C3-492E-93EB-649F7548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E8EBEE-703E-45E2-9F4A-3A6270C0D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3816095" cy="21034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Georgia’s Poisonous Plants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CFA1B15-42D2-47D7-9529-4EC97BC7B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647949"/>
            <a:ext cx="3816096" cy="352901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cap="none"/>
              <a:t>Poison Oak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cap="none"/>
              <a:t>Poison Sumac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cap="none"/>
              <a:t>Bull Nettle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cap="none"/>
              <a:t>Stinging Nettle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id="{FE50C554-10F1-4FF5-92CA-FAE0C9FCF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710" b="-4"/>
          <a:stretch/>
        </p:blipFill>
        <p:spPr>
          <a:xfrm>
            <a:off x="4726375" y="10"/>
            <a:ext cx="4228635" cy="369436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10" name="Picture 9" descr="A tree with green leaves&#10;&#10;Description automatically generated">
            <a:extLst>
              <a:ext uri="{FF2B5EF4-FFF2-40B4-BE49-F238E27FC236}">
                <a16:creationId xmlns:a16="http://schemas.microsoft.com/office/drawing/2014/main" id="{5D567F35-1E17-4EC6-8E68-DB76D4C2B3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316" r="23771" b="2"/>
          <a:stretch/>
        </p:blipFill>
        <p:spPr>
          <a:xfrm>
            <a:off x="9082585" y="10"/>
            <a:ext cx="3109415" cy="3694362"/>
          </a:xfrm>
          <a:prstGeom prst="rect">
            <a:avLst/>
          </a:prstGeom>
        </p:spPr>
      </p:pic>
      <p:pic>
        <p:nvPicPr>
          <p:cNvPr id="17" name="Picture 16" descr="A close up of a flower&#10;&#10;Description automatically generated">
            <a:extLst>
              <a:ext uri="{FF2B5EF4-FFF2-40B4-BE49-F238E27FC236}">
                <a16:creationId xmlns:a16="http://schemas.microsoft.com/office/drawing/2014/main" id="{8406793E-55DE-48A8-81F3-F7894CBFAD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3" b="23544"/>
          <a:stretch/>
        </p:blipFill>
        <p:spPr>
          <a:xfrm>
            <a:off x="4726728" y="3802957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3" name="Picture 2" descr="A picture containing outdoor, grass, sitting, bird&#10;&#10;Description automatically generated">
            <a:extLst>
              <a:ext uri="{FF2B5EF4-FFF2-40B4-BE49-F238E27FC236}">
                <a16:creationId xmlns:a16="http://schemas.microsoft.com/office/drawing/2014/main" id="{524927C8-0C93-4D07-87AC-ECB5F2C254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0172" r="11889" b="-1"/>
          <a:stretch/>
        </p:blipFill>
        <p:spPr>
          <a:xfrm>
            <a:off x="9082585" y="3802957"/>
            <a:ext cx="3109415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4456-2CF8-4A1A-BF45-BAB6FEBC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Beneficial Houseplants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093DC-8396-4C30-B8F1-160659286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474" y="1690688"/>
            <a:ext cx="6116249" cy="4391613"/>
          </a:xfrm>
        </p:spPr>
        <p:txBody>
          <a:bodyPr>
            <a:normAutofit/>
          </a:bodyPr>
          <a:lstStyle/>
          <a:p>
            <a:r>
              <a:rPr lang="en-US" dirty="0"/>
              <a:t>Golden Pathos- clears pollutants from the air</a:t>
            </a:r>
          </a:p>
          <a:p>
            <a:r>
              <a:rPr lang="en-US" dirty="0"/>
              <a:t>Bamboo Palm- purifies air </a:t>
            </a:r>
          </a:p>
          <a:p>
            <a:r>
              <a:rPr lang="en-US" dirty="0"/>
              <a:t>Sake plant- soaks up carbon dioxide and releases oxygen for a better night sleep!</a:t>
            </a:r>
          </a:p>
          <a:p>
            <a:r>
              <a:rPr lang="en-US" dirty="0"/>
              <a:t>Ferns- moisture control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A73FB1-15A7-4F18-BCF1-F0BB9819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18" y="0"/>
            <a:ext cx="3444982" cy="26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1E07D0C-0B1F-4C1D-8D27-D243CDAA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63" y="3022683"/>
            <a:ext cx="3005143" cy="32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C5245F0-F781-4329-9F64-46062217D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" y="3016251"/>
            <a:ext cx="2559978" cy="383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C809774-A426-4579-9D94-8E7433E8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3" y="1328779"/>
            <a:ext cx="2185340" cy="19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7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EF17-6DCB-43F3-927F-1F4491EB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Info!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4C0F-98D0-4C82-97B5-448CB28D3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learn more? Check out these awesome websites for kids!</a:t>
            </a:r>
          </a:p>
          <a:p>
            <a:r>
              <a:rPr lang="en-US" dirty="0">
                <a:hlinkClick r:id="rId2"/>
              </a:rPr>
              <a:t>https://www.scienceforkidsclub.com/poisonous-plants.html</a:t>
            </a:r>
            <a:endParaRPr lang="en-US" dirty="0"/>
          </a:p>
          <a:p>
            <a:r>
              <a:rPr lang="en-US" dirty="0">
                <a:hlinkClick r:id="rId3"/>
              </a:rPr>
              <a:t>https://www.sciencekids.co.nz/plants.html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4506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41243F"/>
      </a:dk2>
      <a:lt2>
        <a:srgbClr val="E2E2E8"/>
      </a:lt2>
      <a:accent1>
        <a:srgbClr val="A2A641"/>
      </a:accent1>
      <a:accent2>
        <a:srgbClr val="B1843B"/>
      </a:accent2>
      <a:accent3>
        <a:srgbClr val="C3654D"/>
      </a:accent3>
      <a:accent4>
        <a:srgbClr val="B13B54"/>
      </a:accent4>
      <a:accent5>
        <a:srgbClr val="C34D98"/>
      </a:accent5>
      <a:accent6>
        <a:srgbClr val="AC3BB1"/>
      </a:accent6>
      <a:hlink>
        <a:srgbClr val="706DC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269DF3A995A4082DAB131C23DBC04" ma:contentTypeVersion="31" ma:contentTypeDescription="Create a new document." ma:contentTypeScope="" ma:versionID="7bb6aff83cb6914c20f75f25eca02d12">
  <xsd:schema xmlns:xsd="http://www.w3.org/2001/XMLSchema" xmlns:xs="http://www.w3.org/2001/XMLSchema" xmlns:p="http://schemas.microsoft.com/office/2006/metadata/properties" xmlns:ns3="91784c15-ccb4-4784-867d-b9b6dea562df" xmlns:ns4="ca74df02-b29b-4f03-83df-4e6448a52848" targetNamespace="http://schemas.microsoft.com/office/2006/metadata/properties" ma:root="true" ma:fieldsID="cc02191ba332500051e3b12110d0f11f" ns3:_="" ns4:_="">
    <xsd:import namespace="91784c15-ccb4-4784-867d-b9b6dea562df"/>
    <xsd:import namespace="ca74df02-b29b-4f03-83df-4e6448a528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84c15-ccb4-4784-867d-b9b6dea56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df02-b29b-4f03-83df-4e6448a52848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91784c15-ccb4-4784-867d-b9b6dea562df">
      <UserInfo>
        <DisplayName/>
        <AccountId xsi:nil="true"/>
        <AccountType/>
      </UserInfo>
    </Student_Groups>
    <Self_Registration_Enabled xmlns="91784c15-ccb4-4784-867d-b9b6dea562df" xsi:nil="true"/>
    <Invited_Teachers xmlns="91784c15-ccb4-4784-867d-b9b6dea562df" xsi:nil="true"/>
    <Invited_Students xmlns="91784c15-ccb4-4784-867d-b9b6dea562df" xsi:nil="true"/>
    <CultureName xmlns="91784c15-ccb4-4784-867d-b9b6dea562df" xsi:nil="true"/>
    <Templates xmlns="91784c15-ccb4-4784-867d-b9b6dea562df" xsi:nil="true"/>
    <Has_Teacher_Only_SectionGroup xmlns="91784c15-ccb4-4784-867d-b9b6dea562df" xsi:nil="true"/>
    <FolderType xmlns="91784c15-ccb4-4784-867d-b9b6dea562df" xsi:nil="true"/>
    <Owner xmlns="91784c15-ccb4-4784-867d-b9b6dea562df">
      <UserInfo>
        <DisplayName/>
        <AccountId xsi:nil="true"/>
        <AccountType/>
      </UserInfo>
    </Owner>
    <Teachers xmlns="91784c15-ccb4-4784-867d-b9b6dea562df">
      <UserInfo>
        <DisplayName/>
        <AccountId xsi:nil="true"/>
        <AccountType/>
      </UserInfo>
    </Teachers>
    <Is_Collaboration_Space_Locked xmlns="91784c15-ccb4-4784-867d-b9b6dea562df" xsi:nil="true"/>
    <TeamsChannelId xmlns="91784c15-ccb4-4784-867d-b9b6dea562df" xsi:nil="true"/>
    <IsNotebookLocked xmlns="91784c15-ccb4-4784-867d-b9b6dea562df" xsi:nil="true"/>
    <NotebookType xmlns="91784c15-ccb4-4784-867d-b9b6dea562df" xsi:nil="true"/>
    <Math_Settings xmlns="91784c15-ccb4-4784-867d-b9b6dea562df" xsi:nil="true"/>
    <DefaultSectionNames xmlns="91784c15-ccb4-4784-867d-b9b6dea562df" xsi:nil="true"/>
    <AppVersion xmlns="91784c15-ccb4-4784-867d-b9b6dea562df" xsi:nil="true"/>
    <Students xmlns="91784c15-ccb4-4784-867d-b9b6dea562df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386E7EB4-FE01-4C6D-82DD-BEE4330FD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0DB55D-FE94-4CA5-9FB7-84CABCF34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784c15-ccb4-4784-867d-b9b6dea562df"/>
    <ds:schemaRef ds:uri="ca74df02-b29b-4f03-83df-4e6448a528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DA1DC6-5058-4FE1-B9EA-662085F53B4F}">
  <ds:schemaRefs>
    <ds:schemaRef ds:uri="http://schemas.microsoft.com/office/2006/metadata/properties"/>
    <ds:schemaRef ds:uri="http://schemas.microsoft.com/office/infopath/2007/PartnerControls"/>
    <ds:schemaRef ds:uri="91784c15-ccb4-4784-867d-b9b6dea562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Elephant</vt:lpstr>
      <vt:lpstr>BrushVTI</vt:lpstr>
      <vt:lpstr>Georgia’s Beneficial and  Harmful Plants</vt:lpstr>
      <vt:lpstr>Safety First!</vt:lpstr>
      <vt:lpstr>Georgia’s Native Trees</vt:lpstr>
      <vt:lpstr>Georgia Plants</vt:lpstr>
      <vt:lpstr>Georgia’s Poisonous Plants</vt:lpstr>
      <vt:lpstr>Beneficial Houseplants</vt:lpstr>
      <vt:lpstr>Extra Info!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Georgia’s Beneficial and  Harmful Plants</dc:title>
  <dc:creator>Hogan, Jacqueline</dc:creator>
  <cp:lastModifiedBy>Craven, Chase H</cp:lastModifiedBy>
  <cp:revision>5</cp:revision>
  <dcterms:created xsi:type="dcterms:W3CDTF">2020-04-19T17:02:45Z</dcterms:created>
  <dcterms:modified xsi:type="dcterms:W3CDTF">2020-04-19T17:37:49Z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hoganj1@fultonschools.org</vt:lpwstr>
  </property>
  <property fmtid="{D5CDD505-2E9C-101B-9397-08002B2CF9AE}" pid="5" name="MSIP_Label_0ee3c538-ec52-435f-ae58-017644bd9513_SetDate">
    <vt:lpwstr>2020-04-19T17:08:51.9524316Z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0x010100B0D269DF3A995A4082DAB131C23DBC04</vt:lpwstr>
  </property>
</Properties>
</file>